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6858000" cy="12192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300" d="100"/>
          <a:sy n="300" d="100"/>
        </p:scale>
        <p:origin x="234" y="-12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53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778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2569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55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8244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587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107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186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706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28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454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84709-6DA2-4774-8AF8-D064A2394571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26F61-C594-4140-B060-FE028A8FA0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056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77" y="226060"/>
            <a:ext cx="6342743" cy="1182263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68878" y="226060"/>
            <a:ext cx="6342743" cy="31931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Header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68877" y="3474720"/>
            <a:ext cx="6342743" cy="78830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7" name="직사각형 6"/>
          <p:cNvSpPr/>
          <p:nvPr/>
        </p:nvSpPr>
        <p:spPr>
          <a:xfrm>
            <a:off x="268877" y="11397916"/>
            <a:ext cx="6342743" cy="6507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409074" y="8791074"/>
            <a:ext cx="6023810" cy="24704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9" name="직사각형 8"/>
          <p:cNvSpPr/>
          <p:nvPr/>
        </p:nvSpPr>
        <p:spPr>
          <a:xfrm>
            <a:off x="417095" y="6144126"/>
            <a:ext cx="6023810" cy="24785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10" name="직사각형 9"/>
          <p:cNvSpPr/>
          <p:nvPr/>
        </p:nvSpPr>
        <p:spPr>
          <a:xfrm>
            <a:off x="409074" y="3609474"/>
            <a:ext cx="5951621" cy="23662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11" name="직사각형 10"/>
          <p:cNvSpPr/>
          <p:nvPr/>
        </p:nvSpPr>
        <p:spPr>
          <a:xfrm>
            <a:off x="336884" y="659330"/>
            <a:ext cx="6104021" cy="26469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 err="1" smtClean="0"/>
              <a:t>barner</a:t>
            </a:r>
            <a:endParaRPr lang="ko-KR" altLang="en-US" dirty="0" smtClean="0"/>
          </a:p>
        </p:txBody>
      </p:sp>
      <p:sp>
        <p:nvSpPr>
          <p:cNvPr id="12" name="직사각형 11"/>
          <p:cNvSpPr/>
          <p:nvPr/>
        </p:nvSpPr>
        <p:spPr>
          <a:xfrm>
            <a:off x="409074" y="312821"/>
            <a:ext cx="6031831" cy="2566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 err="1" smtClean="0"/>
              <a:t>Nav</a:t>
            </a:r>
            <a:r>
              <a:rPr lang="en-US" altLang="ko-KR" dirty="0" smtClean="0"/>
              <a:t>(list)</a:t>
            </a:r>
            <a:endParaRPr lang="ko-KR" altLang="en-US" dirty="0" smtClean="0"/>
          </a:p>
        </p:txBody>
      </p:sp>
      <p:sp>
        <p:nvSpPr>
          <p:cNvPr id="13" name="직사각형 12"/>
          <p:cNvSpPr/>
          <p:nvPr/>
        </p:nvSpPr>
        <p:spPr>
          <a:xfrm>
            <a:off x="553453" y="3705726"/>
            <a:ext cx="5454315" cy="3288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 smtClean="0"/>
              <a:t>h1</a:t>
            </a:r>
            <a:endParaRPr lang="ko-KR" altLang="en-US" dirty="0" smtClean="0"/>
          </a:p>
        </p:txBody>
      </p:sp>
      <p:sp>
        <p:nvSpPr>
          <p:cNvPr id="14" name="직사각형 13"/>
          <p:cNvSpPr/>
          <p:nvPr/>
        </p:nvSpPr>
        <p:spPr>
          <a:xfrm>
            <a:off x="3280610" y="4154905"/>
            <a:ext cx="2093495" cy="6376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15" name="직사각형 14"/>
          <p:cNvSpPr/>
          <p:nvPr/>
        </p:nvSpPr>
        <p:spPr>
          <a:xfrm>
            <a:off x="3280610" y="4860758"/>
            <a:ext cx="2101516" cy="2626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16" name="직사각형 15"/>
          <p:cNvSpPr/>
          <p:nvPr/>
        </p:nvSpPr>
        <p:spPr>
          <a:xfrm>
            <a:off x="826168" y="4130841"/>
            <a:ext cx="2350169" cy="13796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553453" y="6256420"/>
            <a:ext cx="5751094" cy="4623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0" name="직사각형 19"/>
          <p:cNvSpPr/>
          <p:nvPr/>
        </p:nvSpPr>
        <p:spPr>
          <a:xfrm>
            <a:off x="3280610" y="6782916"/>
            <a:ext cx="2093495" cy="6376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1" name="직사각형 20"/>
          <p:cNvSpPr/>
          <p:nvPr/>
        </p:nvSpPr>
        <p:spPr>
          <a:xfrm>
            <a:off x="826168" y="6758852"/>
            <a:ext cx="2350169" cy="13796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2" name="직사각형 21"/>
          <p:cNvSpPr/>
          <p:nvPr/>
        </p:nvSpPr>
        <p:spPr>
          <a:xfrm>
            <a:off x="553453" y="8943474"/>
            <a:ext cx="5590673" cy="3689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3" name="직사각형 22"/>
          <p:cNvSpPr/>
          <p:nvPr/>
        </p:nvSpPr>
        <p:spPr>
          <a:xfrm>
            <a:off x="3521242" y="9390090"/>
            <a:ext cx="2342147" cy="14944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4" name="직사각형 23"/>
          <p:cNvSpPr/>
          <p:nvPr/>
        </p:nvSpPr>
        <p:spPr>
          <a:xfrm>
            <a:off x="970547" y="9352547"/>
            <a:ext cx="1227221" cy="3208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5" name="직사각형 24"/>
          <p:cNvSpPr/>
          <p:nvPr/>
        </p:nvSpPr>
        <p:spPr>
          <a:xfrm>
            <a:off x="882316" y="9681411"/>
            <a:ext cx="2294021" cy="12031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6" name="직사각형 25"/>
          <p:cNvSpPr/>
          <p:nvPr/>
        </p:nvSpPr>
        <p:spPr>
          <a:xfrm>
            <a:off x="336884" y="11503574"/>
            <a:ext cx="6165516" cy="3566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7" name="직사각형 26"/>
          <p:cNvSpPr/>
          <p:nvPr/>
        </p:nvSpPr>
        <p:spPr>
          <a:xfrm>
            <a:off x="553453" y="4034589"/>
            <a:ext cx="5454315" cy="16994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8" name="직사각형 27"/>
          <p:cNvSpPr/>
          <p:nvPr/>
        </p:nvSpPr>
        <p:spPr>
          <a:xfrm>
            <a:off x="553453" y="6742811"/>
            <a:ext cx="5751094" cy="16311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29" name="직사각형 28"/>
          <p:cNvSpPr/>
          <p:nvPr/>
        </p:nvSpPr>
        <p:spPr>
          <a:xfrm>
            <a:off x="553453" y="9312442"/>
            <a:ext cx="5590673" cy="17746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520540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" y="1016000"/>
            <a:ext cx="6734629" cy="964977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1016000"/>
            <a:ext cx="6756402" cy="30607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18" name="직사각형 17"/>
          <p:cNvSpPr/>
          <p:nvPr/>
        </p:nvSpPr>
        <p:spPr>
          <a:xfrm>
            <a:off x="2266950" y="2028825"/>
            <a:ext cx="2305050" cy="4381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21773" y="4076700"/>
            <a:ext cx="6734629" cy="26955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0" name="직사각형 29"/>
          <p:cNvSpPr/>
          <p:nvPr/>
        </p:nvSpPr>
        <p:spPr>
          <a:xfrm>
            <a:off x="2533650" y="4314825"/>
            <a:ext cx="1714500" cy="4095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1" name="직사각형 30"/>
          <p:cNvSpPr/>
          <p:nvPr/>
        </p:nvSpPr>
        <p:spPr>
          <a:xfrm>
            <a:off x="1952625" y="4819650"/>
            <a:ext cx="2952750" cy="17907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2" name="직사각형 31"/>
          <p:cNvSpPr/>
          <p:nvPr/>
        </p:nvSpPr>
        <p:spPr>
          <a:xfrm>
            <a:off x="2828925" y="6900862"/>
            <a:ext cx="1076325" cy="2365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3" name="직사각형 32"/>
          <p:cNvSpPr/>
          <p:nvPr/>
        </p:nvSpPr>
        <p:spPr>
          <a:xfrm>
            <a:off x="21773" y="6848476"/>
            <a:ext cx="6756402" cy="38173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4" name="직사각형 33"/>
          <p:cNvSpPr/>
          <p:nvPr/>
        </p:nvSpPr>
        <p:spPr>
          <a:xfrm>
            <a:off x="2447925" y="10525125"/>
            <a:ext cx="1895475" cy="1406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5" name="직사각형 34"/>
          <p:cNvSpPr/>
          <p:nvPr/>
        </p:nvSpPr>
        <p:spPr>
          <a:xfrm>
            <a:off x="1038225" y="7353300"/>
            <a:ext cx="4803099" cy="28860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6" name="직사각형 35"/>
          <p:cNvSpPr/>
          <p:nvPr/>
        </p:nvSpPr>
        <p:spPr>
          <a:xfrm>
            <a:off x="1158082" y="7435374"/>
            <a:ext cx="1400175" cy="10975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7" name="직사각형 36"/>
          <p:cNvSpPr/>
          <p:nvPr/>
        </p:nvSpPr>
        <p:spPr>
          <a:xfrm>
            <a:off x="2678113" y="7423150"/>
            <a:ext cx="1400175" cy="10975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8" name="직사각형 37"/>
          <p:cNvSpPr/>
          <p:nvPr/>
        </p:nvSpPr>
        <p:spPr>
          <a:xfrm>
            <a:off x="4257675" y="7435374"/>
            <a:ext cx="1400175" cy="10975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39" name="직사각형 38"/>
          <p:cNvSpPr/>
          <p:nvPr/>
        </p:nvSpPr>
        <p:spPr>
          <a:xfrm>
            <a:off x="1133474" y="8959373"/>
            <a:ext cx="1400175" cy="10975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40" name="직사각형 39"/>
          <p:cNvSpPr/>
          <p:nvPr/>
        </p:nvSpPr>
        <p:spPr>
          <a:xfrm>
            <a:off x="2719387" y="8942864"/>
            <a:ext cx="1400175" cy="10975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41" name="직사각형 40"/>
          <p:cNvSpPr/>
          <p:nvPr/>
        </p:nvSpPr>
        <p:spPr>
          <a:xfrm>
            <a:off x="4257675" y="8959373"/>
            <a:ext cx="1400175" cy="10975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42" name="직사각형 41"/>
          <p:cNvSpPr/>
          <p:nvPr/>
        </p:nvSpPr>
        <p:spPr>
          <a:xfrm>
            <a:off x="0" y="725714"/>
            <a:ext cx="6858000" cy="102356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  <p:sp>
        <p:nvSpPr>
          <p:cNvPr id="43" name="직사각형 42"/>
          <p:cNvSpPr/>
          <p:nvPr/>
        </p:nvSpPr>
        <p:spPr>
          <a:xfrm>
            <a:off x="1814286" y="4314825"/>
            <a:ext cx="3294743" cy="22955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277636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6752"/>
            <a:ext cx="6858000" cy="725849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2466752"/>
            <a:ext cx="6858000" cy="37689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0" y="2522220"/>
            <a:ext cx="2377440" cy="2133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7" name="직사각형 6"/>
          <p:cNvSpPr/>
          <p:nvPr/>
        </p:nvSpPr>
        <p:spPr>
          <a:xfrm>
            <a:off x="5821680" y="2522220"/>
            <a:ext cx="914400" cy="1676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190500" y="6294120"/>
            <a:ext cx="6614160" cy="3611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10" name="직사각형 9"/>
          <p:cNvSpPr/>
          <p:nvPr/>
        </p:nvSpPr>
        <p:spPr>
          <a:xfrm>
            <a:off x="678180" y="6355080"/>
            <a:ext cx="1341120" cy="17297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11" name="직사각형 10"/>
          <p:cNvSpPr/>
          <p:nvPr/>
        </p:nvSpPr>
        <p:spPr>
          <a:xfrm>
            <a:off x="792480" y="6416040"/>
            <a:ext cx="1158240" cy="8382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12" name="직사각형 11"/>
          <p:cNvSpPr/>
          <p:nvPr/>
        </p:nvSpPr>
        <p:spPr>
          <a:xfrm>
            <a:off x="830580" y="7543800"/>
            <a:ext cx="998220" cy="1905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13" name="직사각형 12"/>
          <p:cNvSpPr/>
          <p:nvPr/>
        </p:nvSpPr>
        <p:spPr>
          <a:xfrm>
            <a:off x="845820" y="7581900"/>
            <a:ext cx="289560" cy="1143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14" name="직사각형 13"/>
          <p:cNvSpPr/>
          <p:nvPr/>
        </p:nvSpPr>
        <p:spPr>
          <a:xfrm>
            <a:off x="830580" y="7315200"/>
            <a:ext cx="669608" cy="1381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16" name="직사각형 15"/>
          <p:cNvSpPr/>
          <p:nvPr/>
        </p:nvSpPr>
        <p:spPr>
          <a:xfrm>
            <a:off x="1714500" y="7319963"/>
            <a:ext cx="190500" cy="1476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17" name="직사각형 16"/>
          <p:cNvSpPr/>
          <p:nvPr/>
        </p:nvSpPr>
        <p:spPr>
          <a:xfrm>
            <a:off x="800100" y="7460933"/>
            <a:ext cx="1104900" cy="904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 </a:t>
            </a:r>
            <a:endParaRPr lang="ko-KR" altLang="en-US" dirty="0" smtClean="0"/>
          </a:p>
        </p:txBody>
      </p:sp>
      <p:sp>
        <p:nvSpPr>
          <p:cNvPr id="22" name="직사각형 21"/>
          <p:cNvSpPr/>
          <p:nvPr/>
        </p:nvSpPr>
        <p:spPr>
          <a:xfrm>
            <a:off x="792480" y="7289800"/>
            <a:ext cx="1158240" cy="4921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23" name="직사각형 22"/>
          <p:cNvSpPr/>
          <p:nvPr/>
        </p:nvSpPr>
        <p:spPr>
          <a:xfrm>
            <a:off x="66675" y="2466752"/>
            <a:ext cx="6737985" cy="3193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  <p:sp>
        <p:nvSpPr>
          <p:cNvPr id="24" name="직사각형 23"/>
          <p:cNvSpPr/>
          <p:nvPr/>
        </p:nvSpPr>
        <p:spPr>
          <a:xfrm>
            <a:off x="792480" y="7824788"/>
            <a:ext cx="1158240" cy="1333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156164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rgbClr val="FF0000"/>
          </a:solidFill>
        </a:ln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895</TotalTime>
  <Words>6</Words>
  <Application>Microsoft Office PowerPoint</Application>
  <PresentationFormat>와이드스크린</PresentationFormat>
  <Paragraphs>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ICT1101_04</dc:creator>
  <cp:lastModifiedBy>ICT1101_04</cp:lastModifiedBy>
  <cp:revision>8</cp:revision>
  <dcterms:created xsi:type="dcterms:W3CDTF">2022-06-03T02:14:07Z</dcterms:created>
  <dcterms:modified xsi:type="dcterms:W3CDTF">2022-06-09T08:51:01Z</dcterms:modified>
</cp:coreProperties>
</file>

<file path=docProps/thumbnail.jpeg>
</file>